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1" r:id="rId3"/>
    <p:sldId id="292" r:id="rId4"/>
    <p:sldId id="298" r:id="rId5"/>
    <p:sldId id="259" r:id="rId6"/>
    <p:sldId id="294" r:id="rId7"/>
    <p:sldId id="304" r:id="rId8"/>
    <p:sldId id="303" r:id="rId9"/>
    <p:sldId id="260" r:id="rId10"/>
    <p:sldId id="299" r:id="rId11"/>
    <p:sldId id="295" r:id="rId12"/>
    <p:sldId id="261" r:id="rId13"/>
    <p:sldId id="300" r:id="rId14"/>
    <p:sldId id="308" r:id="rId15"/>
    <p:sldId id="293" r:id="rId16"/>
    <p:sldId id="305" r:id="rId17"/>
    <p:sldId id="311" r:id="rId18"/>
    <p:sldId id="313" r:id="rId19"/>
    <p:sldId id="275" r:id="rId20"/>
    <p:sldId id="312" r:id="rId21"/>
    <p:sldId id="264" r:id="rId22"/>
    <p:sldId id="266" r:id="rId23"/>
    <p:sldId id="267" r:id="rId24"/>
    <p:sldId id="268" r:id="rId25"/>
    <p:sldId id="306" r:id="rId26"/>
    <p:sldId id="307" r:id="rId27"/>
    <p:sldId id="284" r:id="rId28"/>
    <p:sldId id="282" r:id="rId29"/>
    <p:sldId id="276" r:id="rId30"/>
    <p:sldId id="277" r:id="rId31"/>
    <p:sldId id="314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0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2D41C-9C85-456F-A7E5-CF7E0C0DDA71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52C56-5358-43B5-AD91-42243663F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3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4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0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5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7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2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0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6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5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7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FE1E-9ACB-4ABD-8A43-5FBB1F8594E6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BDAD0-4F89-4EBB-AC6A-548D8B142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27" y="-385502"/>
            <a:ext cx="14482582" cy="72435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1891"/>
            <a:ext cx="9144000" cy="133003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Открытый Межрегиональный  педагогический форум «Живая практика. Обмен опытом-2016»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821" y="2700169"/>
            <a:ext cx="11152746" cy="415783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Использование наглядных материалов</a:t>
            </a:r>
          </a:p>
          <a:p>
            <a:pPr algn="l"/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занятиях по окружающему миру</a:t>
            </a:r>
          </a:p>
          <a:p>
            <a:pPr algn="l"/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 детьми дошкольного возраста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ДОД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ЦРТДиЮ«Росток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Чебоксары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Ямуткова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Александровна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4884"/>
            <a:ext cx="13016753" cy="9750000"/>
          </a:xfrm>
          <a:prstGeom prst="rect">
            <a:avLst/>
          </a:prstGeom>
        </p:spPr>
      </p:pic>
      <p:pic>
        <p:nvPicPr>
          <p:cNvPr id="6146" name="Picture 2" descr="C:\Users\user\Desktop\форум\z4r7VvJ7v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2" y="1519915"/>
            <a:ext cx="6398238" cy="35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4" y="1542072"/>
            <a:ext cx="6358848" cy="35768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38" y="428625"/>
            <a:ext cx="756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«Мой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дом» и «Овощи»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32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391" y="-2926002"/>
            <a:ext cx="13581200" cy="10172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988" y="0"/>
            <a:ext cx="7600950" cy="13001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«Посуда»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форум\vMiAPp8m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4" y="593457"/>
            <a:ext cx="3520905" cy="62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форум\sWMWCQZ6OlA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76" y="928687"/>
            <a:ext cx="6510868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60" y="3853428"/>
            <a:ext cx="5341461" cy="30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391" y="-2926002"/>
            <a:ext cx="13581200" cy="10172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0" y="391390"/>
            <a:ext cx="5275271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 «Посуда»</a:t>
            </a:r>
            <a:endParaRPr lang="ru-RU" sz="2800" dirty="0"/>
          </a:p>
        </p:txBody>
      </p:sp>
      <p:pic>
        <p:nvPicPr>
          <p:cNvPr id="10244" name="Picture 4" descr="C:\Users\user\Desktop\форум\_LBrPlnkr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28" y="1552173"/>
            <a:ext cx="7679980" cy="43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форум\znbAMra1Bb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55133"/>
            <a:ext cx="3557588" cy="63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7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26002"/>
            <a:ext cx="12392808" cy="10172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350" y="365125"/>
            <a:ext cx="6943724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«Животные Севера»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95" y="1423945"/>
            <a:ext cx="7054905" cy="5291179"/>
          </a:xfrm>
          <a:prstGeom prst="rect">
            <a:avLst/>
          </a:prstGeom>
        </p:spPr>
      </p:pic>
      <p:pic>
        <p:nvPicPr>
          <p:cNvPr id="11266" name="Picture 2" descr="C:\Users\user\Desktop\форум\ES-MKdHDw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420493"/>
            <a:ext cx="4720973" cy="62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3" y="0"/>
            <a:ext cx="12549972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830" y="518615"/>
            <a:ext cx="2770495" cy="219728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«Электрические приборы»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«Грибы»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esktop\форум\WeUIQBIQY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42" y="218364"/>
            <a:ext cx="3467088" cy="61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форум\l3XbULbVmPo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9" y="121937"/>
            <a:ext cx="3521282" cy="6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6002"/>
            <a:ext cx="12392809" cy="978400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1"/>
            <a:ext cx="10603173" cy="3057098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Картинная и картинно-динамическая наглядность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(картины, рисунки, фотографии, диапозитивы, кино); функция - познакомить с какими-то фактами, предметами, явлениями через их отображение.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9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4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Звуковая наглядность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функция – воспроизведение звуковых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образов.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«Птицы»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Picture 2" descr="E:\Окр.мир\фото окр.мир суббота 2016\jcdVMiTnow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89" y="1352539"/>
            <a:ext cx="9159059" cy="51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48" y="-871350"/>
            <a:ext cx="12834206" cy="9137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«Птицы»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259279"/>
            <a:ext cx="3443849" cy="61224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25" y="1604082"/>
            <a:ext cx="7443092" cy="41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4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9122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«Домашние птицы»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форум\xQjP_rQ1V4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38" y="288449"/>
            <a:ext cx="4455675" cy="594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форум\Hdtfqnvlq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0" y="1471612"/>
            <a:ext cx="6134099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4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97" y="365125"/>
            <a:ext cx="10421203" cy="13817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«Музыкальные инструменты»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26" y="1336128"/>
            <a:ext cx="8834024" cy="4969138"/>
          </a:xfrm>
        </p:spPr>
      </p:pic>
    </p:spTree>
    <p:extLst>
      <p:ext uri="{BB962C8B-B14F-4D97-AF65-F5344CB8AC3E}">
        <p14:creationId xmlns:p14="http://schemas.microsoft.com/office/powerpoint/2010/main" val="34566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153"/>
            <a:ext cx="12191999" cy="84204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5594" y="191069"/>
            <a:ext cx="5390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дополнительные образовательные услуги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ЦРТДиЮ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«Росток» г. Чебоксары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и развивающее обучение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(возраст 3г. - 5г.):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1.Интеллектуальное развитие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Ритмика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4.Английский язык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Развитие речи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6.Окружающий мир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35" y="3192296"/>
            <a:ext cx="6548573" cy="4364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02" y="782242"/>
            <a:ext cx="5988498" cy="39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4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8121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«Инструменты.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инструменты»</a:t>
            </a:r>
            <a:endParaRPr lang="ru-RU" sz="2800" dirty="0"/>
          </a:p>
        </p:txBody>
      </p:sp>
      <p:pic>
        <p:nvPicPr>
          <p:cNvPr id="5" name="Picture 2" descr="C:\Users\user\Desktop\форум\D1qZigmo-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42" y="3627534"/>
            <a:ext cx="5164814" cy="29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9" y="2029614"/>
            <a:ext cx="5681491" cy="3195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02" y="477175"/>
            <a:ext cx="5259294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48" y="-871350"/>
            <a:ext cx="12834206" cy="9137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«Праздники»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62" y="1112675"/>
            <a:ext cx="4131661" cy="5508881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6" y="1222480"/>
            <a:ext cx="7198767" cy="5399076"/>
          </a:xfrm>
        </p:spPr>
      </p:pic>
    </p:spTree>
    <p:extLst>
      <p:ext uri="{BB962C8B-B14F-4D97-AF65-F5344CB8AC3E}">
        <p14:creationId xmlns:p14="http://schemas.microsoft.com/office/powerpoint/2010/main" val="12012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4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499" y="365125"/>
            <a:ext cx="602556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" y="1571399"/>
            <a:ext cx="5879804" cy="44098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7" y="352767"/>
            <a:ext cx="4686960" cy="62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48" y="-871350"/>
            <a:ext cx="12834206" cy="9137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1850" y="365125"/>
            <a:ext cx="2517290" cy="301277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«Ягоды»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39" y="442394"/>
            <a:ext cx="3486916" cy="62040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26" y="488707"/>
            <a:ext cx="3460885" cy="61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12446758" cy="83617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63" y="577546"/>
            <a:ext cx="5318569" cy="29916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57" y="365125"/>
            <a:ext cx="4279806" cy="182762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«Одежда. Обувь. Головные уборы»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63" y="3639045"/>
            <a:ext cx="5318570" cy="2991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50" y="1703858"/>
            <a:ext cx="2659168" cy="47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09" y="-220562"/>
            <a:ext cx="12679909" cy="7175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1008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Смешанная наглядность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учебный звуковой кинофильм; функция – воссоздание наиболее полного живого отображения действительности.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2290" name="Picture 2" descr="C:\Users\user\Desktop\форум\uO8uDeg8T-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" y="2266678"/>
            <a:ext cx="5284701" cy="396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орум\OylYvFgzg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58" y="2292825"/>
            <a:ext cx="6951260" cy="39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09" y="-220562"/>
            <a:ext cx="12679909" cy="7175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458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Символическая и графическая наглядность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(чертежи, схемы, карты, таблицы); функция - развитие абстрактного мышления, знакомство с условно-обобщенным, символическим отображением реального мира.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7779" y="1688454"/>
            <a:ext cx="4735773" cy="12594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«Народы мира»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рум\tI_lpxad3e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55" y="1636810"/>
            <a:ext cx="2714149" cy="48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рум\yon4NYDoX9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09" y="1688454"/>
            <a:ext cx="2656097" cy="47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ксим\Downloads\chuvashskaja_surhi_varmanta_vesennij_l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84139" y="3094173"/>
            <a:ext cx="2621031" cy="30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09" y="-220562"/>
            <a:ext cx="12679909" cy="7175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460" y="3070746"/>
            <a:ext cx="9279340" cy="262037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9308" y="614149"/>
            <a:ext cx="11094492" cy="144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Экспериментальная наглядность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(явления испарения, таяния льда); функция – знакомство с явлениями и процессами в ходе опытов, наблюдений.</a:t>
            </a:r>
          </a:p>
          <a:p>
            <a:endParaRPr lang="ru-RU" dirty="0"/>
          </a:p>
        </p:txBody>
      </p:sp>
      <p:pic>
        <p:nvPicPr>
          <p:cNvPr id="17410" name="Picture 2" descr="C:\Users\user\Desktop\форум\q8Qxl30up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52" y="2041478"/>
            <a:ext cx="3998793" cy="39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рум\qKN85UKs38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38" y="1949986"/>
            <a:ext cx="3453570" cy="41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09" y="-220562"/>
            <a:ext cx="12679909" cy="7175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" y="116735"/>
            <a:ext cx="5625662" cy="6755269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44" y="82832"/>
            <a:ext cx="3862311" cy="68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52" y="34242"/>
            <a:ext cx="12396952" cy="7175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34" y="-124370"/>
            <a:ext cx="4007070" cy="7129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4" y="112471"/>
            <a:ext cx="4872824" cy="689270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9853"/>
            <a:ext cx="12191999" cy="84204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263" y="95535"/>
            <a:ext cx="11041038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детей с миром вокруг себя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одной из важнейших тем в дошкольном образовании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дошкольном возрасте преобладает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образное мышление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разнообразных реалистических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представлений 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окружающем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проходит особенно успешно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если педагог постоянно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различные формы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наглядности: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/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user\Desktop\форум\zaAYPHWcg6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02" y="1461634"/>
            <a:ext cx="5759355" cy="32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09" y="-220562"/>
            <a:ext cx="12679909" cy="7175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68756"/>
            <a:ext cx="4332890" cy="7709261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89530" y="3720661"/>
            <a:ext cx="4464269" cy="24563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7" y="0"/>
            <a:ext cx="4031966" cy="7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09" y="-220562"/>
            <a:ext cx="12679909" cy="7175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577015" y="668740"/>
            <a:ext cx="776784" cy="368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4" y="545909"/>
            <a:ext cx="10754436" cy="5631053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Наглядность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развитию мыслительных операций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ребенка и обеспечивает переход от конкретного к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абстрактному.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Систематическое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применение наглядности во время занятий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увеличивает самостоятельность, активность, формируется положительное отношение к предмету.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Ребенок приобретает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богатый чувственный опыт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овладевает умением его расширять и углублять, учится воспринимать окружающий мир, свой опыт использует в своей практической и умственной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Применение наглядных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занятиях по окружающему миру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плодотворно сказывается на результате процесса обучения и усвоении знаний.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33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695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96" y="1828800"/>
            <a:ext cx="9811603" cy="28523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2" y="4203509"/>
            <a:ext cx="6304128" cy="197345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59" y="-607221"/>
            <a:ext cx="12701516" cy="84204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Овал 4"/>
          <p:cNvSpPr/>
          <p:nvPr/>
        </p:nvSpPr>
        <p:spPr>
          <a:xfrm>
            <a:off x="3493827" y="3098042"/>
            <a:ext cx="4899546" cy="13170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31521" y="328611"/>
            <a:ext cx="3263307" cy="19859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Естественная, сенсорная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04538" y="242888"/>
            <a:ext cx="5034745" cy="19339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Экспериментальная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90603" y="1"/>
            <a:ext cx="3664836" cy="33498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Картинная и картинно-динамическая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5093" y="2028826"/>
            <a:ext cx="2702256" cy="2642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Обьемная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20919" y="2661313"/>
            <a:ext cx="3357350" cy="32345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Смешанная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2698" y="4418458"/>
            <a:ext cx="3523682" cy="20130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43550" y="4143376"/>
            <a:ext cx="4214813" cy="28579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Символическая и графическая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9" idx="1"/>
          </p:cNvCxnSpPr>
          <p:nvPr/>
        </p:nvCxnSpPr>
        <p:spPr>
          <a:xfrm flipH="1" flipV="1">
            <a:off x="3357349" y="1651379"/>
            <a:ext cx="1534681" cy="1040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9" idx="2"/>
          </p:cNvCxnSpPr>
          <p:nvPr/>
        </p:nvCxnSpPr>
        <p:spPr>
          <a:xfrm flipH="1">
            <a:off x="2947918" y="3439012"/>
            <a:ext cx="1331669" cy="21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279587" y="2382323"/>
            <a:ext cx="4182024" cy="21133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наглядности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394579" y="4278572"/>
            <a:ext cx="777922" cy="907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878471" y="4495700"/>
            <a:ext cx="245660" cy="690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290603" y="3848612"/>
            <a:ext cx="1153648" cy="429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115300" y="1674944"/>
            <a:ext cx="1055996" cy="1272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250675" y="1433015"/>
            <a:ext cx="1" cy="949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4884"/>
            <a:ext cx="13016753" cy="975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104" y="395785"/>
            <a:ext cx="10549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Естественная наглядность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(растения, животные, полезные ископаемые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ее функция – знакомство детей с реальными объектами природы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Тема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Осень.Грибы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776284" y="4230806"/>
            <a:ext cx="2561291" cy="35484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20" y="2154996"/>
            <a:ext cx="5692002" cy="3201751"/>
          </a:xfrm>
          <a:prstGeom prst="rect">
            <a:avLst/>
          </a:prstGeom>
        </p:spPr>
      </p:pic>
      <p:pic>
        <p:nvPicPr>
          <p:cNvPr id="8194" name="Picture 2" descr="C:\Users\user\Desktop\форум\nLkxogjYHf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9" y="1519490"/>
            <a:ext cx="7513276" cy="42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3" y="-6119618"/>
            <a:ext cx="13131065" cy="14114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83" y="365125"/>
            <a:ext cx="1637730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«Деревья»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форум\VQOq2WCZBH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56" y="-667953"/>
            <a:ext cx="4229864" cy="75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форум\35cNOmbO3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2" y="-568788"/>
            <a:ext cx="4162569" cy="74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4884"/>
            <a:ext cx="13016753" cy="975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116" y="1"/>
            <a:ext cx="5662683" cy="114641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«Фрукты»</a:t>
            </a:r>
            <a:endParaRPr lang="ru-RU" sz="2800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2" y="-16925"/>
            <a:ext cx="3862382" cy="686645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49" y="818865"/>
            <a:ext cx="6809073" cy="3830103"/>
          </a:xfrm>
          <a:prstGeom prst="rect">
            <a:avLst/>
          </a:prstGeom>
        </p:spPr>
      </p:pic>
      <p:pic>
        <p:nvPicPr>
          <p:cNvPr id="5125" name="Picture 5" descr="C:\Users\user\Desktop\форум\0KenFKG0Bs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22" y="3999645"/>
            <a:ext cx="4722125" cy="26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54884"/>
            <a:ext cx="13016753" cy="975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49" y="365125"/>
            <a:ext cx="616765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«Фрукты»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рум\TD_2bYpMID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3" y="1246710"/>
            <a:ext cx="7333397" cy="41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рум\yubZJz63xM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1" y="150125"/>
            <a:ext cx="3541742" cy="63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4884"/>
            <a:ext cx="13016753" cy="975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1457325"/>
            <a:ext cx="9438565" cy="481467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Объемная наглядность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(макеты, муляжи, геометрические фигуры); функция – знакомство с теми предметами, где объемное изображение играет роль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восприятии.               Тема «Мой дом. Мой адрес»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Окр.мир\фото окр.мир суббота 2016\f-5bSJc-q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131610"/>
            <a:ext cx="7897504" cy="44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Окр.мир\фото окр.мир суббота 2016\P-cQI4FPtxI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12" y="2131610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361</Words>
  <Application>Microsoft Office PowerPoint</Application>
  <PresentationFormat>Произвольный</PresentationFormat>
  <Paragraphs>77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V Открытый Межрегиональный  педагогический форум «Живая практика. Обмен опытом-2016»   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</vt:lpstr>
      <vt:lpstr> Тема «Деревья»</vt:lpstr>
      <vt:lpstr>Тема «Фрукты»</vt:lpstr>
      <vt:lpstr>Тема «Фрукты»</vt:lpstr>
      <vt:lpstr>Объемная наглядность (макеты, муляжи, геометрические фигуры); функция – знакомство с теми предметами, где объемное изображение играет роль в восприятии.               Тема «Мой дом. Мой адрес»</vt:lpstr>
      <vt:lpstr>Презентация PowerPoint</vt:lpstr>
      <vt:lpstr>Тема «Посуда»</vt:lpstr>
      <vt:lpstr>Тема «Посуда»</vt:lpstr>
      <vt:lpstr>Тема «Животные Севера»</vt:lpstr>
      <vt:lpstr>Тема «Электрические приборы»   и «Грибы»</vt:lpstr>
      <vt:lpstr>Картинная и картинно-динамическая наглядность (картины, рисунки, фотографии, диапозитивы, кино); функция - познакомить с какими-то фактами, предметами, явлениями через их отображение. </vt:lpstr>
      <vt:lpstr>Звуковая наглядность;  функция – воспроизведение звуковых образов. Тема «Птицы» </vt:lpstr>
      <vt:lpstr>Тема «Птицы»</vt:lpstr>
      <vt:lpstr>Тема «Домашние птицы»</vt:lpstr>
      <vt:lpstr>Тема «Музыкальные инструменты»</vt:lpstr>
      <vt:lpstr>Тема «Инструменты.  Музыкальные инструменты»</vt:lpstr>
      <vt:lpstr>Тема «Праздники»</vt:lpstr>
      <vt:lpstr>Тема «Профессии»</vt:lpstr>
      <vt:lpstr>Тема  «Ягоды»</vt:lpstr>
      <vt:lpstr>Тема «Одежда. Обувь. Головные уборы»</vt:lpstr>
      <vt:lpstr>Смешанная наглядность – учебный звуковой кинофильм; функция – воссоздание наиболее полного живого отображения действительности. </vt:lpstr>
      <vt:lpstr>Символическая и графическая наглядность (чертежи, схемы, карты, таблицы); функция - развитие абстрактного мышления, знакомство с условно-обобщенным, символическим отображением реального мира.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Васильева</dc:creator>
  <cp:lastModifiedBy>user</cp:lastModifiedBy>
  <cp:revision>143</cp:revision>
  <dcterms:created xsi:type="dcterms:W3CDTF">2016-08-27T10:08:33Z</dcterms:created>
  <dcterms:modified xsi:type="dcterms:W3CDTF">2016-12-03T18:17:40Z</dcterms:modified>
</cp:coreProperties>
</file>