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6EE217-A46A-4725-9E85-A8D32ACDC6D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95AB41A-0C97-47CB-9C7F-B2352A66E5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26108"/>
              </p:ext>
            </p:extLst>
          </p:nvPr>
        </p:nvGraphicFramePr>
        <p:xfrm>
          <a:off x="0" y="188640"/>
          <a:ext cx="9131850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950"/>
                <a:gridCol w="3043950"/>
                <a:gridCol w="3043950"/>
              </a:tblGrid>
              <a:tr h="2121878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solidFill>
                          <a:schemeClr val="tx1"/>
                        </a:solidFill>
                        <a:latin typeface="DidonaCTT" pitchFamily="2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DidonaCTT" pitchFamily="2" charset="0"/>
                        </a:rPr>
                        <a:t>МУЗЕЙ</a:t>
                      </a:r>
                      <a:endParaRPr lang="ru-RU" sz="3200" dirty="0">
                        <a:solidFill>
                          <a:schemeClr val="tx1"/>
                        </a:solidFill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solidFill>
                          <a:schemeClr val="tx1"/>
                        </a:solidFill>
                        <a:effectLst/>
                        <a:latin typeface="DidonaCTT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Я+ТЫ=МЫ</a:t>
                      </a:r>
                      <a:endParaRPr lang="ru-RU" sz="3200" dirty="0">
                        <a:solidFill>
                          <a:schemeClr val="tx1"/>
                        </a:solidFill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solidFill>
                          <a:schemeClr val="tx1"/>
                        </a:solidFill>
                        <a:effectLst/>
                        <a:latin typeface="DidonaCTT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ЛЯ-ЛЯ-ЛЯ</a:t>
                      </a: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ЖУ-ЖУ-ЖУ</a:t>
                      </a:r>
                      <a:endParaRPr lang="ru-RU" sz="3200" dirty="0">
                        <a:solidFill>
                          <a:schemeClr val="tx1"/>
                        </a:solidFill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28596"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solidFill>
                          <a:schemeClr val="dk1"/>
                        </a:solidFill>
                        <a:effectLst/>
                        <a:latin typeface="DidonaCTT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ЖИЛИ-БЫЛИ…</a:t>
                      </a:r>
                      <a:endParaRPr lang="ru-RU" sz="3200" dirty="0"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КАК ЗДОРОВО ЗДОРОВЫМ БЫТЬ</a:t>
                      </a:r>
                      <a:endParaRPr lang="ru-RU" sz="3200" dirty="0"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solidFill>
                          <a:schemeClr val="dk1"/>
                        </a:solidFill>
                        <a:effectLst/>
                        <a:latin typeface="DidonaCTT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kern="1200" dirty="0" smtClean="0">
                        <a:solidFill>
                          <a:schemeClr val="dk1"/>
                        </a:solidFill>
                        <a:effectLst/>
                        <a:latin typeface="DidonaCTT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600" b="1" kern="1200" dirty="0" smtClean="0">
                          <a:solidFill>
                            <a:schemeClr val="dk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ПЕРЕВЕРТЫШИ</a:t>
                      </a:r>
                      <a:endParaRPr lang="ru-RU" sz="2600" dirty="0"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302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dk1"/>
                        </a:solidFill>
                        <a:effectLst/>
                        <a:latin typeface="DidonaCTT" pitchFamily="2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ЛИШНИЙ</a:t>
                      </a:r>
                      <a:endParaRPr lang="ru-RU" sz="3200" kern="1200" dirty="0" smtClean="0">
                        <a:solidFill>
                          <a:schemeClr val="dk1"/>
                        </a:solidFill>
                        <a:effectLst/>
                        <a:latin typeface="DidonaCTT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dirty="0"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kern="1200" dirty="0" smtClean="0">
                        <a:solidFill>
                          <a:schemeClr val="dk1"/>
                        </a:solidFill>
                        <a:effectLst/>
                        <a:latin typeface="DidonaCTT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РЮКЗАК</a:t>
                      </a:r>
                      <a:endParaRPr lang="ru-RU" sz="3200" dirty="0"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DidonaCTT" pitchFamily="2" charset="0"/>
                          <a:ea typeface="+mn-ea"/>
                          <a:cs typeface="+mn-cs"/>
                        </a:rPr>
                        <a:t>ДВИГА-ДЖИГА</a:t>
                      </a:r>
                      <a:endParaRPr lang="ru-RU" sz="3200" dirty="0">
                        <a:latin typeface="DidonaCTT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Умножение 2"/>
          <p:cNvSpPr/>
          <p:nvPr/>
        </p:nvSpPr>
        <p:spPr>
          <a:xfrm>
            <a:off x="395536" y="1772816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множение 3"/>
          <p:cNvSpPr/>
          <p:nvPr/>
        </p:nvSpPr>
        <p:spPr>
          <a:xfrm>
            <a:off x="3275856" y="1773698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6323539" y="1852110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391263" y="4437112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3329107" y="4438318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6179523" y="4475174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376455" y="6237312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3329107" y="6237312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6205658" y="6237312"/>
            <a:ext cx="504056" cy="36004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ольцо 11"/>
          <p:cNvSpPr/>
          <p:nvPr/>
        </p:nvSpPr>
        <p:spPr>
          <a:xfrm>
            <a:off x="875516" y="4471531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ольцо 12"/>
          <p:cNvSpPr/>
          <p:nvPr/>
        </p:nvSpPr>
        <p:spPr>
          <a:xfrm>
            <a:off x="3719490" y="1780102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ольцо 13"/>
          <p:cNvSpPr/>
          <p:nvPr/>
        </p:nvSpPr>
        <p:spPr>
          <a:xfrm>
            <a:off x="6768333" y="1841181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ольцо 14"/>
          <p:cNvSpPr/>
          <p:nvPr/>
        </p:nvSpPr>
        <p:spPr>
          <a:xfrm>
            <a:off x="6647575" y="4485941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3784950" y="4465289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ольцо 17"/>
          <p:cNvSpPr/>
          <p:nvPr/>
        </p:nvSpPr>
        <p:spPr>
          <a:xfrm>
            <a:off x="3780280" y="6245268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860754" y="6245268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Кольцо 19"/>
          <p:cNvSpPr/>
          <p:nvPr/>
        </p:nvSpPr>
        <p:spPr>
          <a:xfrm>
            <a:off x="863588" y="1780102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ольцо 20"/>
          <p:cNvSpPr/>
          <p:nvPr/>
        </p:nvSpPr>
        <p:spPr>
          <a:xfrm>
            <a:off x="6683579" y="6230026"/>
            <a:ext cx="360040" cy="367326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00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58</TotalTime>
  <Words>14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 Кристина</dc:creator>
  <cp:lastModifiedBy>методист Кристина</cp:lastModifiedBy>
  <cp:revision>4</cp:revision>
  <dcterms:created xsi:type="dcterms:W3CDTF">2015-11-09T06:23:11Z</dcterms:created>
  <dcterms:modified xsi:type="dcterms:W3CDTF">2015-11-09T07:22:07Z</dcterms:modified>
</cp:coreProperties>
</file>